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C3FC9A-FE70-4ABB-9325-5BFE652EC5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9B33373-869E-40A1-BF25-62A3782AA3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433814-5E88-457C-9C87-4D730B9C1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08F81-213C-44B6-8D0A-2319A3AF2B8E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792521-0313-41F7-959D-0DE6DF55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088FBB-598A-48B7-AD69-F10C7FC49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470BE-55F8-45BD-B908-E505AF9358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0592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9560E6-652D-4AC8-8C27-4C8655F55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30D42ED-0CCC-49D4-BAC9-FE4BF13010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99052F-F5CE-4874-9F14-7ABEEAD40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08F81-213C-44B6-8D0A-2319A3AF2B8E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A0295A-0BE6-46D9-A5D4-D222D8113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B9F9DD-E24A-483C-B2D3-99C2E1458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470BE-55F8-45BD-B908-E505AF9358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3625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E5AED4F-667D-40FD-AFE2-822A82FA66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051708C-B663-47D0-B445-7931499FF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2206BF-451F-42A2-A57A-630B75165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08F81-213C-44B6-8D0A-2319A3AF2B8E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680D11-E8C4-4CEC-909C-18D14BEB9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70E8AA-443F-4268-B75B-97B25BA7C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470BE-55F8-45BD-B908-E505AF9358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12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2D471A-AE8E-4E2F-BFE7-7AF2FCC93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BE821C-07A5-48B6-A79D-145CCF42F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7F177C-B2ED-4AC1-9B31-7FDF9F41B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08F81-213C-44B6-8D0A-2319A3AF2B8E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1FC365-C3D2-46DB-A345-A68B36A62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796C4E-6D8B-47A1-B22D-C616781E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470BE-55F8-45BD-B908-E505AF9358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853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741E44-7D11-42EE-8313-618780ADD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E754FA-9E55-4D80-9943-9F8CD523C0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D59565-193E-45A3-9BC3-F267A8997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08F81-213C-44B6-8D0A-2319A3AF2B8E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F24A0A-DF5E-44E8-A241-6294E7605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3E90E9-3B58-40CF-9DE5-77B86BF16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470BE-55F8-45BD-B908-E505AF9358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771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FB9903-18F0-47C5-9D9C-A4E57C4D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3139E5-D950-473C-A873-6FD0D605E4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688A889-37DB-4C11-817F-708630F77A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A5819AA-CDE0-48D3-98AC-10542DB03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08F81-213C-44B6-8D0A-2319A3AF2B8E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FF1D40F-BA10-4AA6-B530-DA490DF76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56EE3E4-9AA3-4D21-A82D-5B595ABDE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470BE-55F8-45BD-B908-E505AF9358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63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4CF3B5-05A5-4AC1-A07F-BEBE6B75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106B53-E3F8-4837-B8F4-5610CEF79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3CDC8A5-340B-47CA-A84C-19DBEF11F8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28504DA-D499-4300-A094-C12625AF55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9A3EA80-A898-483B-9ECA-442B0AA744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6A5415D-FF7D-4FF4-9178-6142A0F2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08F81-213C-44B6-8D0A-2319A3AF2B8E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ECF5415-D13B-4999-B9B5-FF8557ECE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6E02DF5-7995-4D46-8AF8-AD9B114BB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470BE-55F8-45BD-B908-E505AF9358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280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2A238-E10B-4B48-B1E4-E5172C150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80121D1-EA67-4796-8326-547EC1C59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08F81-213C-44B6-8D0A-2319A3AF2B8E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715E07B-A9B6-4E8B-B893-5DC9E02AE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8C5AEDB-3936-4259-8C28-914454493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470BE-55F8-45BD-B908-E505AF9358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783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7ACBB20-BC7D-4E3F-B5B1-A099B4F97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08F81-213C-44B6-8D0A-2319A3AF2B8E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AC41BFA-EB98-4D41-8735-A2AE8D3F2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A38CC2-7296-4999-93AD-25CEC900D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470BE-55F8-45BD-B908-E505AF9358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807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26518-EB17-4167-9F5B-DAC8C5BF2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9324F3-CB91-4FB5-9B8D-F2166A468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1F6016A-F5E6-4B50-B23D-3E7FAEEA8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4E46EA-8FB4-40D6-A5D8-94776C9E6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08F81-213C-44B6-8D0A-2319A3AF2B8E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1B427F-F201-47FA-80EE-83E614B49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9837217-74C2-43F7-95AD-F39A307DE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470BE-55F8-45BD-B908-E505AF9358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698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2D33E5-E793-452B-9149-E2E709841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ACAD114-B340-46D9-85D3-DDD97A9523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233BE24-9E36-4850-89FF-B2D65EE14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F30125D-35C3-4724-9E24-5BA14A4C8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08F81-213C-44B6-8D0A-2319A3AF2B8E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74134CD-5C71-489B-9456-6312859D6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333430-98E1-41A0-BA0A-25F599B78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470BE-55F8-45BD-B908-E505AF9358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033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E4F1F0A-4133-450B-81B3-E0335EDFD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BC1F02-48C8-49BC-AB15-C83B350E7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738E96-7549-4A39-B962-94BB769606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08F81-213C-44B6-8D0A-2319A3AF2B8E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A418A7-2F70-406A-BC14-E966969360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F87CD8-B362-4A88-8618-4CED2ECACB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470BE-55F8-45BD-B908-E505AF9358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764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4243DE-9806-44C2-8513-76DE7A497D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AD2D493-B5D7-4240-8930-8249D9565E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4C4175-8BBC-4D9F-82DA-C84F3EE78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005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A7510C-5E75-45BF-AE3A-33580DA74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1EEAB8-D4E7-4654-816E-6172C2346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727A19-D30F-4D32-B561-77192A65A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60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D1C9AF-2DBD-4F66-A02B-751E87DD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6D4D1E-C77B-471C-AB3A-D893A5C63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3C67AA-DFC1-42A4-8FBE-B2973F512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527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A79222-4FB9-435C-A382-5DC25860A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B49218-B958-475E-80FC-148280DCB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69A257-7975-4C54-A04A-40C775577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850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EA124D-3879-4CFB-8849-016991A07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0EE33F-A1A8-49CE-A38B-497E09CDC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F3F271-4EA7-4108-88EE-E1E699FE3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91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2CE3D2-7D75-4A72-B140-7CC7C7146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100049-F721-4DA9-A1A0-15F0B16FF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2E8140-415A-4503-9718-753BF8198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057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F93943-FB6F-4B57-AFBB-5ABB45C5C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8CD7E4-3DA8-484C-8C23-3A2F80E0E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CDF8F8-ACCC-437D-BDD5-F7F5B66D4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56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2F0870-4025-46B2-86D8-4659CECED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B8B733-8C39-4A57-B76E-38E9585E4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5C45E6-E89A-47D8-AAC4-468381715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214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C6889A-7DAF-457B-B9AF-4CB3D9CB0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03D5F4-FFAC-4B49-944E-4D8DB540D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5DF640-0828-4381-81F6-89A289F21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52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宽屏</PresentationFormat>
  <Paragraphs>0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a35</dc:creator>
  <cp:lastModifiedBy>a35</cp:lastModifiedBy>
  <cp:revision>1</cp:revision>
  <dcterms:created xsi:type="dcterms:W3CDTF">2019-07-05T16:14:51Z</dcterms:created>
  <dcterms:modified xsi:type="dcterms:W3CDTF">2019-07-05T16:16:48Z</dcterms:modified>
</cp:coreProperties>
</file>